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80000" cy="5670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2025-01-17T22:22:22Z</dcterms:modified>
  <cp:revision>12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